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62" r:id="rId5"/>
    <p:sldId id="258" r:id="rId6"/>
    <p:sldId id="259" r:id="rId7"/>
    <p:sldId id="263" r:id="rId8"/>
    <p:sldId id="260" r:id="rId9"/>
    <p:sldId id="265" r:id="rId10"/>
    <p:sldId id="266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372"/>
  </p:normalViewPr>
  <p:slideViewPr>
    <p:cSldViewPr snapToGrid="0" snapToObjects="1">
      <p:cViewPr varScale="1">
        <p:scale>
          <a:sx n="88" d="100"/>
          <a:sy n="88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BD778-87CC-2547-AF21-D50DC075D026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48EC1-3EA2-7643-9BBC-E081BD01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5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class called Question</a:t>
            </a:r>
          </a:p>
          <a:p>
            <a:r>
              <a:rPr lang="en-US" dirty="0"/>
              <a:t>Defining that Question has a prompt and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an array of questions with prompt and correct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takes parameter of question</a:t>
            </a:r>
          </a:p>
          <a:p>
            <a:r>
              <a:rPr lang="en-US" dirty="0"/>
              <a:t>Variable of answer stores answer</a:t>
            </a:r>
          </a:p>
          <a:p>
            <a:r>
              <a:rPr lang="en-US" dirty="0"/>
              <a:t>Loops through question array, compares answers (case insensitive)</a:t>
            </a:r>
          </a:p>
          <a:p>
            <a:r>
              <a:rPr lang="en-US" dirty="0"/>
              <a:t>Keeps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48EC1-3EA2-7643-9BBC-E081BD0114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DB2E-7D9C-BE4F-B14C-A3F414DF7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CA2E8-465B-EF44-A630-BE984EBFF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D2DDF-F4F5-0942-9F7A-16A5D12D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53F55-EA69-D54A-B378-753231AC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8754-B140-F440-BB91-E9CD3525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2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6C3D-552F-5F4D-9C11-75B2C19B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5C203-E694-6142-99DB-8CA85ECB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29C5-D4C9-9443-AFA9-14775003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61EC-6A36-7E4F-B07A-5510B980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D764A-C7CB-EE4F-BA2B-D708C3A9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3F2BC-5292-ED42-A7E0-1688B0E04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211A9-8943-D247-BA9E-379557158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E0130-8255-F842-BDA0-1BE38890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F72F-97AD-0740-A560-57627ACF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52824-B94E-B144-9622-430148D4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3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90BF-522B-8C44-8EAB-7D092FB0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9149-98BF-2049-82AB-614C1381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DFD01-FA2B-1E45-B9C5-8193C8BA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77F4A-B797-F94A-9CDD-3D542421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40C47-CC72-F948-940E-C7741E1A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6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A5E-EC91-9845-B955-FDEDEA9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825C4-8E1E-514C-BC99-50AAC506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964-79DF-7E4E-93DC-11C62230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26CC0-65AD-8C44-8213-5E139A81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B92B7-BC85-A549-B819-146D6160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9883-7306-6D42-8D48-125FB9C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38FD-4345-2F43-85A6-BF8885E27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BDD38-7A8D-C040-A425-2666356A8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5A17D-0DBC-9742-9EDC-DC588C0D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E8042-C36D-E04C-911A-4AA80320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0F59E-F41E-974B-8407-DE608C12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B235-2936-FA4D-A2C8-C7FB795F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7EEF-55B6-B740-9C0F-90148C6D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36F5A-821E-F242-821E-632D13CB6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F2DAC-5799-A14E-9DFD-91AAFB0C6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DCFB4-AEF1-9341-88CB-C89435603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E63CB-0B92-7541-8076-BC80721B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E0CF4-3792-0B49-B9C3-66713F71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54F03-6214-8546-AF0C-D5754176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7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20E7-BA44-6548-9D74-81F691BF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9D2A2-4031-7D44-BECA-2747CFB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87D4-4A6A-5D44-8E05-3FC95CD8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02CA-C2E8-5F4E-8415-C74A5E1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3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DBE33-6EFF-4E4B-B97F-67B42971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11BAA-A3B4-794B-BA56-90DBC7FD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69D3-9D68-BA4E-B2BA-01D158BF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258A-4DA6-2149-8882-65B3CF3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2AFB-7CEA-7740-8375-09C1DC9BD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F5A5-6A64-5049-9248-02C15B536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03100-183E-BC4E-92ED-ADA97DB7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3EC3B-07DC-EA43-9CA8-336C74C4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EC97A-A123-1D45-AAC0-8CCD831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E0CB-DC7C-3B4E-A866-A4818BC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4491A-C600-9E4A-AFBB-E8482E377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1F40-9EC8-9F47-B24A-92102C6AB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8D2DA-52A2-E144-BEA5-F38FB2C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BCDDF-EDED-0948-B27A-F9D91ECF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93D29-F5BD-BE45-A858-6867E4AA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1C1E7-96E6-1345-9C16-A4811909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81595-37EC-2844-9D47-60A1F460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956E7-B938-0344-94B8-44A4F5B19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15E62-9E79-6F40-9727-CB9BC9CA48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A9AFF-5CD1-A844-AAD2-9E9EF8438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9AF-3A41-FF4B-BBB5-6CCBCFEE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9553C-BE47-3C42-8A57-8FA96765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E0290-6C91-F644-A8BF-ACE3E0D06F86}"/>
              </a:ext>
            </a:extLst>
          </p:cNvPr>
          <p:cNvSpPr txBox="1"/>
          <p:nvPr/>
        </p:nvSpPr>
        <p:spPr>
          <a:xfrm>
            <a:off x="3163629" y="2177142"/>
            <a:ext cx="543360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T1A3 Ruby App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Sarah Cahill</a:t>
            </a:r>
          </a:p>
        </p:txBody>
      </p:sp>
    </p:spTree>
    <p:extLst>
      <p:ext uri="{BB962C8B-B14F-4D97-AF65-F5344CB8AC3E}">
        <p14:creationId xmlns:p14="http://schemas.microsoft.com/office/powerpoint/2010/main" val="41417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6250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workflow is managed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DC413-B91B-174E-B40F-7CA08E04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" y="1338943"/>
            <a:ext cx="10081245" cy="52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3076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F873E-581E-2544-8090-FED60755551A}"/>
              </a:ext>
            </a:extLst>
          </p:cNvPr>
          <p:cNvSpPr txBox="1"/>
          <p:nvPr/>
        </p:nvSpPr>
        <p:spPr>
          <a:xfrm>
            <a:off x="857504" y="1353456"/>
            <a:ext cx="109280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Ethical issues: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Idea for quiz came from a CNN quiz, but is attributed to them in the code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Trump could get a Twitter account again making last question incorrect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As Trump doesn’t have an account any more, there is no way to verify answers being correct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590550" lvl="1" indent="-590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Wishlist items: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Display ascii image of Trump or Kanye, depending on who the user entered for answers more often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Store user scores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Adding audio?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590550" lvl="1" indent="-590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enjoyable part?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Working out how to improve the user experience to make the app easy to understand and use</a:t>
            </a:r>
          </a:p>
        </p:txBody>
      </p:sp>
    </p:spTree>
    <p:extLst>
      <p:ext uri="{BB962C8B-B14F-4D97-AF65-F5344CB8AC3E}">
        <p14:creationId xmlns:p14="http://schemas.microsoft.com/office/powerpoint/2010/main" val="2360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D6DCBE-381A-1A4C-B49C-861AB967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8" y="1449778"/>
            <a:ext cx="8578852" cy="48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4BB8-1B1C-DB40-8B86-F47B73069023}"/>
              </a:ext>
            </a:extLst>
          </p:cNvPr>
          <p:cNvSpPr txBox="1"/>
          <p:nvPr/>
        </p:nvSpPr>
        <p:spPr>
          <a:xfrm>
            <a:off x="768604" y="452120"/>
            <a:ext cx="393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Dragon energy…</a:t>
            </a:r>
          </a:p>
        </p:txBody>
      </p:sp>
    </p:spTree>
    <p:extLst>
      <p:ext uri="{BB962C8B-B14F-4D97-AF65-F5344CB8AC3E}">
        <p14:creationId xmlns:p14="http://schemas.microsoft.com/office/powerpoint/2010/main" val="195613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002F8-E209-6646-BFF0-5602A832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7" y="97972"/>
            <a:ext cx="10869065" cy="6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844AB-B366-434F-B9B8-40D9D46E32E3}"/>
              </a:ext>
            </a:extLst>
          </p:cNvPr>
          <p:cNvSpPr txBox="1"/>
          <p:nvPr/>
        </p:nvSpPr>
        <p:spPr>
          <a:xfrm>
            <a:off x="1499616" y="1674674"/>
            <a:ext cx="9192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simple 15 question quiz, where users are asked to identify the author of given tweets – Donald Trump or Kanye West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82996-0D7E-1142-8B9B-F07C9163FC78}"/>
              </a:ext>
            </a:extLst>
          </p:cNvPr>
          <p:cNvSpPr txBox="1"/>
          <p:nvPr/>
        </p:nvSpPr>
        <p:spPr>
          <a:xfrm>
            <a:off x="345440" y="231648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is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A44D-6F53-4643-AF25-73B38A6D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53" y="4006072"/>
            <a:ext cx="10380893" cy="15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4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844AB-B366-434F-B9B8-40D9D46E32E3}"/>
              </a:ext>
            </a:extLst>
          </p:cNvPr>
          <p:cNvSpPr txBox="1"/>
          <p:nvPr/>
        </p:nvSpPr>
        <p:spPr>
          <a:xfrm>
            <a:off x="646176" y="1170432"/>
            <a:ext cx="1068019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Asks user for name input, uses it throughout quiz.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are presented with a tweet and asked to type who said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user answers question correctly, </a:t>
            </a:r>
            <a:r>
              <a:rPr lang="en-US" sz="2400" dirty="0">
                <a:solidFill>
                  <a:srgbClr val="00B050"/>
                </a:solidFill>
              </a:rPr>
              <a:t>they are told their cumulative score.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user answers question incorrectly, </a:t>
            </a:r>
            <a:r>
              <a:rPr lang="en-US" sz="2400" dirty="0">
                <a:solidFill>
                  <a:srgbClr val="FF0000"/>
                </a:solidFill>
              </a:rPr>
              <a:t>they are told they got the question wrong.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is presented with score at end, with three options as to how they did: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👏 – if they got more than half the questions right</a:t>
            </a: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👍 – if they got more than one but less than half the questions right</a:t>
            </a:r>
          </a:p>
          <a:p>
            <a:pPr lvl="2"/>
            <a:r>
              <a:rPr lang="en-AU" sz="2000" dirty="0">
                <a:solidFill>
                  <a:schemeClr val="bg1"/>
                </a:solidFill>
              </a:rPr>
              <a:t>😳 – if they got no questions right </a:t>
            </a:r>
          </a:p>
          <a:p>
            <a:pPr lvl="2"/>
            <a:endParaRPr lang="en-AU" sz="1000" dirty="0">
              <a:solidFill>
                <a:schemeClr val="bg1"/>
              </a:solidFill>
            </a:endParaRPr>
          </a:p>
          <a:p>
            <a:pPr marL="539750" lvl="2" indent="-528638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User has options to gamble all points at end – if they get the last question right, their points are doubled. If they get it wrong, they lose everything. Final score is then presented.</a:t>
            </a:r>
          </a:p>
          <a:p>
            <a:pPr marL="539750" lvl="2" indent="-528638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Colour is used to differentiate questions and scores, and to improve UX.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0A360-B184-1440-8132-9CC39941F5E9}"/>
              </a:ext>
            </a:extLst>
          </p:cNvPr>
          <p:cNvSpPr txBox="1"/>
          <p:nvPr/>
        </p:nvSpPr>
        <p:spPr>
          <a:xfrm>
            <a:off x="345440" y="231648"/>
            <a:ext cx="2287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Features </a:t>
            </a:r>
          </a:p>
        </p:txBody>
      </p:sp>
    </p:spTree>
    <p:extLst>
      <p:ext uri="{BB962C8B-B14F-4D97-AF65-F5344CB8AC3E}">
        <p14:creationId xmlns:p14="http://schemas.microsoft.com/office/powerpoint/2010/main" val="1194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9A114-3106-684A-A9BD-939D6783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437132"/>
            <a:ext cx="7635494" cy="3983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3CA1A-FB12-174B-925B-8B2763F2BF28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161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C6AC4-19D8-E644-A89E-413337BF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662430"/>
            <a:ext cx="113284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9C17-4C49-0D44-B7A3-F3FC816D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6" y="3735071"/>
            <a:ext cx="3886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3CA1A-FB12-174B-925B-8B2763F2BF28}"/>
              </a:ext>
            </a:extLst>
          </p:cNvPr>
          <p:cNvSpPr txBox="1"/>
          <p:nvPr/>
        </p:nvSpPr>
        <p:spPr>
          <a:xfrm>
            <a:off x="857504" y="426720"/>
            <a:ext cx="5581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is code </a:t>
            </a:r>
            <a:r>
              <a:rPr lang="en-US" sz="4400" dirty="0" err="1">
                <a:solidFill>
                  <a:schemeClr val="bg1"/>
                </a:solidFill>
              </a:rPr>
              <a:t>organised</a:t>
            </a:r>
            <a:r>
              <a:rPr lang="en-US" sz="4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A7D21-93D6-7945-9D30-B46E573E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196162"/>
            <a:ext cx="6864096" cy="53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227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Gems are used?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B88D3-4235-A04A-8D6A-56F731F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298" y="1771650"/>
            <a:ext cx="4813300" cy="2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6E7EA-20A3-E941-803B-3C0B2F4E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" y="1708150"/>
            <a:ext cx="49022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8317E-820E-D747-A4E2-FC88D2850A43}"/>
              </a:ext>
            </a:extLst>
          </p:cNvPr>
          <p:cNvSpPr txBox="1"/>
          <p:nvPr/>
        </p:nvSpPr>
        <p:spPr>
          <a:xfrm>
            <a:off x="857504" y="4648200"/>
            <a:ext cx="429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Colours</a:t>
            </a:r>
            <a:r>
              <a:rPr lang="en-US" sz="2400" dirty="0">
                <a:solidFill>
                  <a:schemeClr val="bg1"/>
                </a:solidFill>
              </a:rPr>
              <a:t>, bold and italic are used to improve 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04909-BBD4-D14B-A360-ABF3D94E4EED}"/>
              </a:ext>
            </a:extLst>
          </p:cNvPr>
          <p:cNvSpPr txBox="1"/>
          <p:nvPr/>
        </p:nvSpPr>
        <p:spPr>
          <a:xfrm>
            <a:off x="6432298" y="4648199"/>
            <a:ext cx="429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can choose Yes or No at end to gamble their points on last question</a:t>
            </a:r>
          </a:p>
        </p:txBody>
      </p:sp>
    </p:spTree>
    <p:extLst>
      <p:ext uri="{BB962C8B-B14F-4D97-AF65-F5344CB8AC3E}">
        <p14:creationId xmlns:p14="http://schemas.microsoft.com/office/powerpoint/2010/main" val="394996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691-BE59-FD43-B974-4C510C0CF7B7}"/>
              </a:ext>
            </a:extLst>
          </p:cNvPr>
          <p:cNvSpPr txBox="1"/>
          <p:nvPr/>
        </p:nvSpPr>
        <p:spPr>
          <a:xfrm>
            <a:off x="857504" y="426720"/>
            <a:ext cx="5227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Gems are used?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8317E-820E-D747-A4E2-FC88D2850A43}"/>
              </a:ext>
            </a:extLst>
          </p:cNvPr>
          <p:cNvSpPr txBox="1"/>
          <p:nvPr/>
        </p:nvSpPr>
        <p:spPr>
          <a:xfrm>
            <a:off x="857504" y="4648200"/>
            <a:ext cx="42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Provides link to website to give credit for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04909-BBD4-D14B-A360-ABF3D94E4EED}"/>
              </a:ext>
            </a:extLst>
          </p:cNvPr>
          <p:cNvSpPr txBox="1"/>
          <p:nvPr/>
        </p:nvSpPr>
        <p:spPr>
          <a:xfrm>
            <a:off x="6432298" y="4648199"/>
            <a:ext cx="42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Increased visibility for instructions, improving UX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35A90-26A6-FF4E-8E1C-73B44327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" y="1596844"/>
            <a:ext cx="4864100" cy="283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A96DC-0A94-124C-A1ED-4BBA67F5D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0"/>
          <a:stretch/>
        </p:blipFill>
        <p:spPr>
          <a:xfrm>
            <a:off x="6432298" y="1596844"/>
            <a:ext cx="4889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411</Words>
  <Application>Microsoft Macintosh PowerPoint</Application>
  <PresentationFormat>Widescreen</PresentationFormat>
  <Paragraphs>52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31</cp:revision>
  <dcterms:created xsi:type="dcterms:W3CDTF">2021-04-06T01:25:52Z</dcterms:created>
  <dcterms:modified xsi:type="dcterms:W3CDTF">2021-04-07T00:18:17Z</dcterms:modified>
</cp:coreProperties>
</file>